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468" r:id="rId2"/>
    <p:sldId id="520" r:id="rId3"/>
    <p:sldId id="512" r:id="rId4"/>
    <p:sldId id="528" r:id="rId5"/>
    <p:sldId id="529" r:id="rId6"/>
    <p:sldId id="530" r:id="rId7"/>
    <p:sldId id="264" r:id="rId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DF7AEC-D45E-292A-7532-4A5DFA91D08A}" v="34" dt="2024-12-09T13:57:01.716"/>
    <p1510:client id="{56A5EE98-6BAE-09A8-3154-8C724413075D}" v="17" dt="2024-12-09T00:11:19.054"/>
    <p1510:client id="{6A0D4559-CBB2-4DF7-4B63-09FB95E1CC94}" v="114" dt="2024-12-08T23:43:22.624"/>
    <p1510:client id="{A399E4EB-6DAE-3AA0-210D-2A1C1A2203FF}" v="40" dt="2024-12-09T13:45:33.254"/>
    <p1510:client id="{D751DEBE-C9C2-1FD8-A99F-9A300EF95F30}" v="1509" dt="2024-12-08T21:25:19.922"/>
    <p1510:client id="{DBEA974B-F441-56EF-F608-AA7C4725D39F}" v="130" dt="2024-12-09T00:54:02.272"/>
    <p1510:client id="{E3E9DADF-33DC-454C-AB18-D30DF661C3C2}" v="30" dt="2024-12-09T12:06:10.6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22/04/2025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22/04/2025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22/04/2025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22/04/2025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22/04/2025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22/04/2025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22/04/2025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22/04/2025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22/04/2025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22/04/2025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22/04/2025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22/04/2025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22/04/2025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MX"/>
              <a:t>Haz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22/04/2025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22/04/2025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5" r:id="rId12"/>
    <p:sldLayoutId id="2147483673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04501" y="2410578"/>
            <a:ext cx="6835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Plataforma integral para la optimización de tareas y rendimiento en CDA </a:t>
            </a:r>
            <a:r>
              <a:rPr lang="es-E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Cediplus</a:t>
            </a:r>
            <a:r>
              <a:rPr lang="es-E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 Soacha.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B7FD99A-23A8-52CB-636D-C25A1ED10C3E}"/>
              </a:ext>
            </a:extLst>
          </p:cNvPr>
          <p:cNvSpPr txBox="1"/>
          <p:nvPr/>
        </p:nvSpPr>
        <p:spPr>
          <a:xfrm>
            <a:off x="1004501" y="4040604"/>
            <a:ext cx="60975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Dayana Machado Muñoz  </a:t>
            </a:r>
          </a:p>
          <a:p>
            <a:r>
              <a:rPr lang="es-E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Danna Valentina Rodríguez Clavijo</a:t>
            </a:r>
          </a:p>
          <a:p>
            <a:r>
              <a:rPr lang="es-ES" sz="1400" b="1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Daniel Andrés Valbuena Rodríguez</a:t>
            </a:r>
          </a:p>
        </p:txBody>
      </p:sp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5CD09-D4CE-1181-80DC-34F530747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DC2FD8-6A3A-42C9-1447-627BE7E1E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algn="ctr"/>
            <a:r>
              <a:rPr lang="es-MX" sz="4000" b="1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Introducción</a:t>
            </a:r>
            <a:endParaRPr lang="es-CO" sz="40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A15C1F0-6F04-208E-E8CA-BC790F0CF0E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75589" y="1993104"/>
            <a:ext cx="6662738" cy="405765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s-MX" sz="1900" dirty="0"/>
              <a:t>El proyecto es una plataforma web diseñada para mejorar la eficiencia operativa y el desempeño laboral en CEDIPLUS, así optimizando los procesos internos, promoviendo organización, seguimiento y mejora del rendimiento.</a:t>
            </a:r>
          </a:p>
          <a:p>
            <a:pPr marL="0" indent="0">
              <a:buNone/>
            </a:pPr>
            <a:endParaRPr lang="es-MX" sz="1900" dirty="0"/>
          </a:p>
          <a:p>
            <a:pPr marL="0" indent="0">
              <a:buNone/>
            </a:pPr>
            <a:r>
              <a:rPr lang="es-MX" sz="1900" dirty="0"/>
              <a:t>Cuenta con dos roles:</a:t>
            </a:r>
          </a:p>
          <a:p>
            <a:pPr marL="0" indent="0">
              <a:buNone/>
            </a:pPr>
            <a:r>
              <a:rPr lang="es-MX" sz="1900" dirty="0"/>
              <a:t>Administrador: puede asignar tareas, crear usuarios, definir roles y consultar historiales.</a:t>
            </a:r>
          </a:p>
          <a:p>
            <a:pPr marL="0" indent="0">
              <a:buNone/>
            </a:pPr>
            <a:r>
              <a:rPr lang="es-MX" sz="1900" dirty="0"/>
              <a:t>Empleado: puede visualizar tareas asignadas y su propio historial.</a:t>
            </a:r>
          </a:p>
          <a:p>
            <a:pPr marL="0" indent="0">
              <a:buNone/>
            </a:pPr>
            <a:endParaRPr lang="es-MX" sz="1900" dirty="0"/>
          </a:p>
          <a:p>
            <a:pPr marL="0" indent="0">
              <a:buNone/>
            </a:pPr>
            <a:r>
              <a:rPr lang="es-MX" sz="1900" dirty="0"/>
              <a:t>Entre sus funcionalidades destacan el envío de recordatorios automáticos, integración de chat y generación de reportes.</a:t>
            </a:r>
          </a:p>
        </p:txBody>
      </p:sp>
      <p:pic>
        <p:nvPicPr>
          <p:cNvPr id="4" name="Picture 2" descr="CDA CEDIPLUS SOACHA">
            <a:extLst>
              <a:ext uri="{FF2B5EF4-FFF2-40B4-BE49-F238E27FC236}">
                <a16:creationId xmlns:a16="http://schemas.microsoft.com/office/drawing/2014/main" id="{783AF791-49F6-4D8F-942C-0A9E3661D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1" t="5323" r="8680" b="23217"/>
          <a:stretch/>
        </p:blipFill>
        <p:spPr bwMode="auto">
          <a:xfrm>
            <a:off x="8185043" y="2276474"/>
            <a:ext cx="3368782" cy="3490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174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DBF1A8-D23B-B4A9-E81D-D7BB74EB0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3800" b="1" i="0" kern="1200" dirty="0">
                <a:effectLst/>
                <a:latin typeface="+mj-lt"/>
                <a:ea typeface="+mj-ea"/>
                <a:cs typeface="+mj-cs"/>
              </a:rPr>
              <a:t>Modelo relacional</a:t>
            </a:r>
            <a:endParaRPr lang="es-CO" sz="38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0025CEA-D428-4F4F-8FF0-0FBB1DEEB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38" y="1452933"/>
            <a:ext cx="8998612" cy="540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51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596F0-F435-8B50-4488-A472DA910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7C56FC-B231-8AD9-3BB3-1B88AC52E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3800" b="1" dirty="0"/>
              <a:t>Diagrama de Clases</a:t>
            </a:r>
            <a:endParaRPr lang="es-CO" sz="3800" dirty="0"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C671667-A52F-40ED-9F1B-44BD4499B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336" y="1477963"/>
            <a:ext cx="5405328" cy="527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377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596F0-F435-8B50-4488-A472DA910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7C56FC-B231-8AD9-3BB3-1B88AC52E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3800" b="1" dirty="0"/>
              <a:t>Diagrama de Despliegue</a:t>
            </a:r>
            <a:endParaRPr lang="es-CO" sz="3800" dirty="0"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1ED52531-E70E-4252-A131-13744B418F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57525" y="3276599"/>
            <a:ext cx="3190875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0816E66-8008-45FF-9666-079F0081D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562" y="1690688"/>
            <a:ext cx="7830875" cy="505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573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DBF1A8-D23B-B4A9-E81D-D7BB74EB0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3800" b="1" i="0" kern="1200" dirty="0">
                <a:effectLst/>
                <a:latin typeface="+mj-lt"/>
                <a:ea typeface="+mj-ea"/>
                <a:cs typeface="+mj-cs"/>
              </a:rPr>
              <a:t>Prototipo Navegable</a:t>
            </a:r>
            <a:endParaRPr lang="es-CO" sz="38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466C919-43B8-420F-BD04-39CF5D997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34" y="1690688"/>
            <a:ext cx="5549752" cy="2203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EDF25AF-3B97-4C15-AE6F-3EA959F75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450" y="4377838"/>
            <a:ext cx="5353314" cy="2115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A005587-B0F9-4DD6-B25D-76585FFF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150" y="1690688"/>
            <a:ext cx="5315914" cy="2305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1806ADE-3B3B-4865-A35E-9EF1EB1A34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134" y="4096928"/>
            <a:ext cx="5511495" cy="23959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23406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on Musica, sonido y audio.pptx" id="{A6FB88B8-09CF-473E-9AC2-52B0222B3DF6}" vid="{F552D108-7477-48CD-A748-9D4CA63005F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SENA</Template>
  <TotalTime>314</TotalTime>
  <Words>120</Words>
  <Application>Microsoft Office PowerPoint</Application>
  <PresentationFormat>Panorámica</PresentationFormat>
  <Paragraphs>17</Paragraphs>
  <Slides>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Work Sans</vt:lpstr>
      <vt:lpstr>Tema de Office</vt:lpstr>
      <vt:lpstr>Presentación de PowerPoint</vt:lpstr>
      <vt:lpstr>Introducción</vt:lpstr>
      <vt:lpstr>Modelo relacional</vt:lpstr>
      <vt:lpstr>Diagrama de Clases</vt:lpstr>
      <vt:lpstr>Diagrama de Despliegue</vt:lpstr>
      <vt:lpstr>Prototipo Navegable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Yeison</dc:creator>
  <cp:lastModifiedBy>Danna Rodriguez</cp:lastModifiedBy>
  <cp:revision>10</cp:revision>
  <dcterms:created xsi:type="dcterms:W3CDTF">2024-10-17T22:52:47Z</dcterms:created>
  <dcterms:modified xsi:type="dcterms:W3CDTF">2025-04-23T03:42:14Z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